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BF8F058-608B-4EFE-EE52-DB6210FE694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9D0CCC26-17D1-DAED-7B7A-445BE0C416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9C23C85-6729-40A4-4D92-0EE2D89E2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B992634-7002-0945-3A08-7AAA16CD11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8CD01EA-47C7-BF9F-04D7-150212E0A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72112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12AD4AA-2972-664A-C991-B9D2BB99CE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EA6B5D1D-DD34-F83A-9FBC-26170E0302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BD47756-0760-C41A-2AC7-CBB520EBD1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C10C437-7D7C-7BEC-45AB-535E275056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6DDB8DF0-B474-993C-E6EE-86EDC2C957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6684632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2BCA7322-17A7-1DD0-A76C-7CC3DDC2210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CFD5B08-B1F2-2C81-8C77-54C0248DFD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977A43F-114D-5560-0D7A-891602FB71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573C7F7-C7A8-1070-9117-9DAD862272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52DB2D8-0143-0534-A8DC-AFC8679B5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250052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C1D072F-CA05-027D-5B38-A3F42BED72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E00F4E2-1E76-F1D6-C250-954865E9E6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570716E-D766-DBB7-CAFB-8B0ACD6FD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38CC081-01AF-0355-F822-901A926402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560F3E8-0287-BC09-0A86-2A3556E902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593474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A9CD842-6F85-634D-9867-6CD47D3530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E9A49E0-208C-C449-61DE-18F6579E55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AC0C7B2-A99A-516C-6760-AF326FBA5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420247E-7DE5-0241-A010-60EDCFF0F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B915695-BA7A-9447-B53C-4EFA2EA129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95039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A262BF4-D90C-C904-47E2-E63A61083D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B0684CE-2ECB-A890-D8D1-6A07E5D34DF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46DE782A-99B0-6F3D-31BD-12A3CA921B5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5C53E8D-CD6B-4760-E989-A16AAC694C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4046C442-7F2D-B253-7031-95C1E2524B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B67F647-E9B9-C853-AB46-B41A096813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97018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A07A126-BBDD-41B4-2E09-359E139CBC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201CA2F0-A707-38DA-3AB3-3EBECBCA40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0045823-1DBC-D76D-F2B2-F533D48D86C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C5642FA3-6A9D-40A0-E2C9-99753220D10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6F32040C-6601-A2EF-2A78-69EFEDDCC8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D62A2CB0-80D3-976F-F2C3-15F0C240FF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E6B62648-A4BF-CC6F-D647-ECC0C9506A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83A85273-A13E-FE28-24A4-D49768ACD5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9350666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C48AE9-11C4-D568-A9AF-D8CDFAD6D2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E92DD47C-C7D5-9C57-6ED6-E590D7CE17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F413454-63D9-F290-515E-AB66AA2DE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478E16B4-FF7B-FE04-0B20-7CB1189B9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819512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4B401E4F-3365-B428-3875-EF24D8C574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B59EE83B-D9F9-6E91-9ADC-B5BC5A3D8A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AF24A25A-E407-BC2C-7FC5-FF7EFE6A13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352234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78C34D1-7314-3782-D128-B2CF48E4BF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18B026A-A473-FBBA-2DA0-C98D34FAC8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E09A7877-46EA-A8A9-A0EA-BA29CB6D50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8BB9BA92-FE7E-BA7A-830F-BC08A845A9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E7B01D7-EFA1-657D-900A-2DFD13F05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06E1EBE-4123-CB2D-14A4-0E3EFE999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770622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188F4CF-BCA2-5CE1-8DAB-B2F54C8E47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15D34A4-F569-C233-7186-8E7608B7DEE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D8879136-715D-E119-542E-6E9B3C0456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3D312FE-8F3C-57DA-8BDD-37474E7082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4EF6AE8-118C-0DF6-5649-6E04FA1DAA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5060BDD-A2C9-2E66-C6EE-2835DEF90F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014404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8D04CA8-7DEE-C4A5-CD8C-3C2DC4A6F3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0EBBFB1-9C46-61ED-15C7-FD40CC58AC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50C9E2F-2380-BC94-77A7-746352F1FCC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FBEF10-A028-E048-A9E2-CA24D53266EA}" type="datetimeFigureOut">
              <a:t>2022/8/19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6640BEC-55B1-0538-3123-5B052F63FF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AB6370C-CA94-5D5D-B2E4-ABCBF40C3BD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BF6880-085F-B84F-8473-29613E0D37BC}" type="slidenum"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2419623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B76DAEAC-A9A5-BA1A-C8B9-6664047C435C}"/>
              </a:ext>
            </a:extLst>
          </p:cNvPr>
          <p:cNvSpPr txBox="1"/>
          <p:nvPr/>
        </p:nvSpPr>
        <p:spPr>
          <a:xfrm>
            <a:off x="1490870" y="1003853"/>
            <a:ext cx="17796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/>
              <a:t>${TemplateText}</a:t>
            </a:r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757922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Macintosh PowerPoint</Application>
  <PresentationFormat>宽屏</PresentationFormat>
  <Paragraphs>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administrator</cp:lastModifiedBy>
  <cp:revision>1</cp:revision>
  <dcterms:created xsi:type="dcterms:W3CDTF">2022-08-19T02:18:21Z</dcterms:created>
  <dcterms:modified xsi:type="dcterms:W3CDTF">2022-08-19T02:19:57Z</dcterms:modified>
</cp:coreProperties>
</file>

<file path=docProps/thumbnail.jpeg>
</file>