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524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en-US"/>
          </a:p>
        </p:txBody>
      </p:sp>
      <p:sp>
        <p:nvSpPr>
          <p:cNvPr id="3076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2F197192-165E-4124-A3AB-E4C735313D12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DA1DB26-FF9A-429C-95BF-6D31A33DEAB6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7170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91D565-BC0D-42FD-9F59-E709FA5227F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20575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921BAD-9196-4F23-89F4-083E16AA7AE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4791797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D5EED4-31D9-4BE3-B4EF-E4BB665C42A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745405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F4E1B14-165D-4084-BC6E-ED4821D7B7C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27425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FA71C3-94CD-4786-8505-3F76EB4578C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770015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65C858D-8D32-46C3-9DF9-D3C42B230FE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082982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CAABC6-708F-4FBF-BBDB-481285D3F1F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51087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949672-ACC8-46BA-834C-4194C8048F2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294805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95BD1B-98A9-48C7-B6B8-8849127DAF2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8772449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C2FE82-0E58-43D4-BA97-9390B2E81C1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670134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6CE21E-A5A7-4AF9-9351-F05EBB3CB51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217041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6A1F6788-9EB6-4449-A3EF-780EF44DBAB6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146" name="Object 2"/>
          <p:cNvGraphicFramePr>
            <a:graphicFrameLocks noChangeAspect="1"/>
          </p:cNvGraphicFramePr>
          <p:nvPr/>
        </p:nvGraphicFramePr>
        <p:xfrm>
          <a:off x="0" y="201613"/>
          <a:ext cx="8991600" cy="54371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149" name="Chart" r:id="rId4" imgW="6096000" imgH="4067175" progId="MSGraph.Chart.8">
                  <p:embed followColorScheme="full"/>
                </p:oleObj>
              </mc:Choice>
              <mc:Fallback>
                <p:oleObj name="Chart" r:id="rId4" imgW="6096000" imgH="4067175" progId="MSGraph.Chart.8">
                  <p:embed followColorScheme="full"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201613"/>
                        <a:ext cx="8991600" cy="543718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431925" y="5751513"/>
            <a:ext cx="65976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b="1"/>
              <a:t>Thin Film Partnership Subcontract Budgets (out the door); </a:t>
            </a:r>
          </a:p>
          <a:p>
            <a:r>
              <a:rPr lang="en-US" altLang="en-US" b="1"/>
              <a:t>2002-2005 Actuals</a:t>
            </a:r>
          </a:p>
        </p:txBody>
      </p:sp>
      <p:sp>
        <p:nvSpPr>
          <p:cNvPr id="6148" name="Text Box 4"/>
          <p:cNvSpPr txBox="1">
            <a:spLocks noChangeArrowheads="1"/>
          </p:cNvSpPr>
          <p:nvPr/>
        </p:nvSpPr>
        <p:spPr bwMode="auto">
          <a:xfrm>
            <a:off x="6232525" y="341313"/>
            <a:ext cx="2609850" cy="9159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>
                <a:solidFill>
                  <a:srgbClr val="CC3300"/>
                </a:solidFill>
              </a:rPr>
              <a:t>Subcontract $$$ out the</a:t>
            </a:r>
          </a:p>
          <a:p>
            <a:r>
              <a:rPr lang="en-US" altLang="en-US">
                <a:solidFill>
                  <a:srgbClr val="CC3300"/>
                </a:solidFill>
              </a:rPr>
              <a:t>door has dropped 36%</a:t>
            </a:r>
          </a:p>
          <a:p>
            <a:r>
              <a:rPr lang="en-US" altLang="en-US">
                <a:solidFill>
                  <a:srgbClr val="CC3300"/>
                </a:solidFill>
              </a:rPr>
              <a:t>since 2002.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1064</TotalTime>
  <Words>25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8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Default Design</vt:lpstr>
      <vt:lpstr>Microsoft Graph Chart</vt:lpstr>
      <vt:lpstr>PowerPoint Presentation</vt:lpstr>
    </vt:vector>
  </TitlesOfParts>
  <Company>NREL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Ken Zweibel</dc:creator>
  <cp:lastModifiedBy>Allison, Timothy B.</cp:lastModifiedBy>
  <cp:revision>7</cp:revision>
  <dcterms:created xsi:type="dcterms:W3CDTF">2005-07-27T21:00:55Z</dcterms:created>
  <dcterms:modified xsi:type="dcterms:W3CDTF">2016-04-05T01:25:29Z</dcterms:modified>
</cp:coreProperties>
</file>

<file path=docProps/thumbnail.jpeg>
</file>